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0" r:id="rId10"/>
    <p:sldId id="285" r:id="rId11"/>
    <p:sldId id="264" r:id="rId12"/>
    <p:sldId id="268" r:id="rId13"/>
    <p:sldId id="267" r:id="rId14"/>
    <p:sldId id="274" r:id="rId15"/>
    <p:sldId id="277" r:id="rId16"/>
    <p:sldId id="273" r:id="rId17"/>
    <p:sldId id="272" r:id="rId18"/>
    <p:sldId id="265" r:id="rId19"/>
    <p:sldId id="281" r:id="rId20"/>
    <p:sldId id="271" r:id="rId21"/>
    <p:sldId id="269" r:id="rId22"/>
    <p:sldId id="279" r:id="rId23"/>
    <p:sldId id="276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87;&#1086;&#1084;&#1086;&#1078;&#1077;&#1084;%20&#1079;&#1086;&#1083;&#1091;&#1096;&#1082;&#1077;(3)\&#1092;&#1088;&#1072;&#1075;&#1084;&#1077;&#1085;&#1090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Новая папка (4)\1255112030_fon_nasekomy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792850">
            <a:off x="1403500" y="2907535"/>
            <a:ext cx="6065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Поможем Золушке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341438"/>
            <a:ext cx="8676456" cy="4525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Есть у радости подруга, в виде полукруга.</a:t>
            </a:r>
          </a:p>
          <a:p>
            <a:pPr>
              <a:buNone/>
            </a:pPr>
            <a:r>
              <a:rPr lang="ru-RU" sz="3600" dirty="0" smtClean="0"/>
              <a:t>На лице она живет, то куда-то вдруг уйдет,</a:t>
            </a:r>
          </a:p>
          <a:p>
            <a:pPr>
              <a:buNone/>
            </a:pPr>
            <a:r>
              <a:rPr lang="ru-RU" sz="3600" dirty="0" smtClean="0"/>
              <a:t>То внезапно возвратится. </a:t>
            </a:r>
          </a:p>
          <a:p>
            <a:pPr>
              <a:buNone/>
            </a:pPr>
            <a:r>
              <a:rPr lang="ru-RU" sz="3600" dirty="0" smtClean="0"/>
              <a:t>Грусть , тоска её боится. </a:t>
            </a:r>
          </a:p>
          <a:p>
            <a:pPr>
              <a:buNone/>
            </a:pPr>
            <a:r>
              <a:rPr lang="ru-RU" sz="3600" dirty="0" smtClean="0"/>
              <a:t>Что это?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333" b="94667" l="2667" r="96667">
                        <a14:foregroundMark x1="4000" y1="19333" x2="4000" y2="19333"/>
                        <a14:foregroundMark x1="84000" y1="51333" x2="84000" y2="51333"/>
                        <a14:foregroundMark x1="87333" y1="26667" x2="87333" y2="26667"/>
                        <a14:foregroundMark x1="88000" y1="18000" x2="88000" y2="18000"/>
                        <a14:foregroundMark x1="95333" y1="12000" x2="95333" y2="12000"/>
                        <a14:foregroundMark x1="96667" y1="54000" x2="96667" y2="54000"/>
                        <a14:foregroundMark x1="93333" y1="72667" x2="93333" y2="72667"/>
                        <a14:foregroundMark x1="55333" y1="94667" x2="55333" y2="94667"/>
                        <a14:foregroundMark x1="7333" y1="74000" x2="7333" y2="74000"/>
                        <a14:foregroundMark x1="2667" y1="56000" x2="2667" y2="56000"/>
                        <a14:foregroundMark x1="6000" y1="41333" x2="6000" y2="41333"/>
                        <a14:foregroundMark x1="6667" y1="34000" x2="6667" y2="34000"/>
                        <a14:foregroundMark x1="6000" y1="16000" x2="6000" y2="16000"/>
                        <a14:foregroundMark x1="18000" y1="8000" x2="18000" y2="8000"/>
                        <a14:foregroundMark x1="54667" y1="5333" x2="54667" y2="5333"/>
                        <a14:foregroundMark x1="58000" y1="7333" x2="58000" y2="7333"/>
                        <a14:foregroundMark x1="44000" y1="6667" x2="44000" y2="6667"/>
                        <a14:foregroundMark x1="36000" y1="8667" x2="36000" y2="8667"/>
                        <a14:foregroundMark x1="22667" y1="89333" x2="22667" y2="89333"/>
                        <a14:foregroundMark x1="25333" y1="90000" x2="26000" y2="90000"/>
                        <a14:foregroundMark x1="39333" y1="90667" x2="39333" y2="90667"/>
                        <a14:foregroundMark x1="44667" y1="90667" x2="48667" y2="90667"/>
                        <a14:foregroundMark x1="56667" y1="90667" x2="57333" y2="90667"/>
                        <a14:foregroundMark x1="63333" y1="90667" x2="68000" y2="92000"/>
                        <a14:foregroundMark x1="75333" y1="92667" x2="77333" y2="93333"/>
                        <a14:foregroundMark x1="80000" y1="93333" x2="82000" y2="93333"/>
                        <a14:foregroundMark x1="88667" y1="93333" x2="90667" y2="93333"/>
                        <a14:foregroundMark x1="92000" y1="93333" x2="92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0"/>
            <a:ext cx="7560840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052736"/>
            <a:ext cx="1428750" cy="1203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436378" cy="1436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07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«От одного до десяти»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        1 2 3 4 5 6 7 8 9 10</a:t>
            </a:r>
            <a:endParaRPr lang="ru-RU" sz="5400" b="1" dirty="0"/>
          </a:p>
        </p:txBody>
      </p:sp>
      <p:pic>
        <p:nvPicPr>
          <p:cNvPr id="5" name="Picture 7" descr="i?id=120572362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1428736"/>
            <a:ext cx="2428892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08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14282" y="4000504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1;2;3;4;5;7;8;10. </a:t>
            </a:r>
            <a:endParaRPr lang="ru-RU" sz="9600" dirty="0"/>
          </a:p>
        </p:txBody>
      </p:sp>
      <p:pic>
        <p:nvPicPr>
          <p:cNvPr id="3" name="Picture 40" descr="i?id=200300748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3422680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603ff4d11c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1714488"/>
            <a:ext cx="3275856" cy="50419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5184576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 РАЗМИНКА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2132856"/>
            <a:ext cx="6624736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Мы  к плечам прижали руки, начинаем их вращать</a:t>
            </a:r>
          </a:p>
          <a:p>
            <a:pPr>
              <a:buNone/>
            </a:pPr>
            <a:r>
              <a:rPr lang="ru-RU" sz="2000" b="1" dirty="0" smtClean="0"/>
              <a:t>Прочь усталость, лень и скука, будем мышцы разминать!</a:t>
            </a:r>
          </a:p>
          <a:p>
            <a:pPr>
              <a:buNone/>
            </a:pPr>
            <a:r>
              <a:rPr lang="ru-RU" sz="2000" b="1" dirty="0" smtClean="0"/>
              <a:t>А теперь покрутим шеей, это мы легко умеем</a:t>
            </a:r>
          </a:p>
          <a:p>
            <a:pPr>
              <a:buNone/>
            </a:pPr>
            <a:r>
              <a:rPr lang="ru-RU" sz="2000" b="1" dirty="0" smtClean="0"/>
              <a:t>Как упрямые все дети, скажем : «Нет!» –на всё на свете. </a:t>
            </a:r>
          </a:p>
          <a:p>
            <a:pPr>
              <a:buNone/>
            </a:pPr>
            <a:r>
              <a:rPr lang="ru-RU" sz="2000" b="1" dirty="0" smtClean="0"/>
              <a:t>А теперь мы приседаем и колени разминаем.</a:t>
            </a:r>
          </a:p>
          <a:p>
            <a:pPr>
              <a:buNone/>
            </a:pPr>
            <a:r>
              <a:rPr lang="ru-RU" sz="2000" b="1" dirty="0" smtClean="0"/>
              <a:t>Ноги до конца сгибать ! Раз- два - три- четыре - пять.</a:t>
            </a:r>
          </a:p>
          <a:p>
            <a:pPr>
              <a:buNone/>
            </a:pPr>
            <a:r>
              <a:rPr lang="ru-RU" sz="2000" b="1" dirty="0" smtClean="0"/>
              <a:t>Напоследок пошагаем, выше ноги поднимаем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85729"/>
            <a:ext cx="705802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8080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     </a:t>
            </a:r>
            <a:r>
              <a:rPr lang="ru-RU" sz="5400" b="1" dirty="0" smtClean="0"/>
              <a:t>6</a:t>
            </a:r>
            <a:r>
              <a:rPr lang="en-US" sz="5400" b="1" dirty="0" smtClean="0"/>
              <a:t> &lt; </a:t>
            </a:r>
            <a:r>
              <a:rPr lang="ru-RU" sz="5400" b="1" dirty="0" smtClean="0"/>
              <a:t>?</a:t>
            </a:r>
            <a:r>
              <a:rPr lang="en-US" sz="5400" b="1" dirty="0" smtClean="0"/>
              <a:t> &lt; </a:t>
            </a:r>
            <a:r>
              <a:rPr lang="ru-RU" sz="5400" b="1" dirty="0" smtClean="0"/>
              <a:t>8            4  </a:t>
            </a:r>
            <a:r>
              <a:rPr lang="en-US" sz="5400" b="1" dirty="0" smtClean="0"/>
              <a:t>&gt; </a:t>
            </a:r>
            <a:r>
              <a:rPr lang="ru-RU" sz="5400" b="1" dirty="0" smtClean="0"/>
              <a:t>? </a:t>
            </a:r>
            <a:r>
              <a:rPr lang="en-US" sz="5400" b="1" dirty="0" smtClean="0"/>
              <a:t>&gt;</a:t>
            </a:r>
            <a:r>
              <a:rPr lang="ru-RU" sz="5400" b="1" dirty="0" smtClean="0"/>
              <a:t> 2</a:t>
            </a:r>
            <a:br>
              <a:rPr lang="ru-RU" sz="5400" b="1" dirty="0" smtClean="0"/>
            </a:br>
            <a:r>
              <a:rPr lang="ru-RU" sz="5400" b="1" dirty="0" smtClean="0"/>
              <a:t>                                     </a:t>
            </a:r>
            <a:endParaRPr lang="ru-RU" sz="54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85786" y="4500570"/>
            <a:ext cx="7772400" cy="5715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</a:t>
            </a:r>
            <a:r>
              <a:rPr lang="ru-RU" sz="5200" dirty="0" smtClean="0">
                <a:solidFill>
                  <a:schemeClr val="tx1"/>
                </a:solidFill>
              </a:rPr>
              <a:t>   </a:t>
            </a:r>
            <a:r>
              <a:rPr lang="ru-RU" sz="5200" dirty="0" smtClean="0"/>
              <a:t>         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00042"/>
            <a:ext cx="3206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714356"/>
            <a:ext cx="349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71678"/>
            <a:ext cx="349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214554"/>
            <a:ext cx="420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Блок-схема: сортировка 16"/>
          <p:cNvSpPr/>
          <p:nvPr/>
        </p:nvSpPr>
        <p:spPr>
          <a:xfrm>
            <a:off x="2000232" y="4357694"/>
            <a:ext cx="642942" cy="928694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6858016" y="4357694"/>
            <a:ext cx="714380" cy="857256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 flipH="1">
            <a:off x="-107950" y="2276475"/>
            <a:ext cx="10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3323" name="Picture 11" descr="j0115834"/>
          <p:cNvPicPr>
            <a:picLocks noChangeArrowheads="1"/>
          </p:cNvPicPr>
          <p:nvPr/>
        </p:nvPicPr>
        <p:blipFill>
          <a:blip r:embed="rId2" cstate="print"/>
          <a:srcRect l="22678" t="22678" r="5040" b="7559"/>
          <a:stretch>
            <a:fillRect/>
          </a:stretch>
        </p:blipFill>
        <p:spPr bwMode="auto">
          <a:xfrm>
            <a:off x="214282" y="2214554"/>
            <a:ext cx="1728787" cy="1655763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769100" y="2349500"/>
            <a:ext cx="2374900" cy="1223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419475" y="1773238"/>
            <a:ext cx="1225550" cy="22320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4859338" y="2133600"/>
            <a:ext cx="1800225" cy="18002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195513" y="2205038"/>
            <a:ext cx="1295400" cy="15113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  <p:bldP spid="133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215074" y="4857760"/>
            <a:ext cx="2374900" cy="1223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71472" y="4572008"/>
            <a:ext cx="1295400" cy="15113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714348" y="357166"/>
            <a:ext cx="1223962" cy="2160587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635375" y="2924175"/>
            <a:ext cx="1800225" cy="18002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43768" y="571480"/>
            <a:ext cx="1657350" cy="1584325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8" grpId="0" animBg="1"/>
      <p:bldP spid="61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35" y="188459"/>
            <a:ext cx="8820472" cy="657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мои документы 2\анимашки\ANIMASHKI5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88" y="2762123"/>
            <a:ext cx="3786056" cy="39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214818"/>
            <a:ext cx="1296879" cy="1721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59" b="100000" l="678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332" y="2245815"/>
            <a:ext cx="3371473" cy="41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Documents and Settings\DreamWolf\Local Settings\Temporary Internet Files\Content.IE5\RGM3F29J\MC90043485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185" y="2762123"/>
            <a:ext cx="1899451" cy="18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103" y="764704"/>
            <a:ext cx="4120983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 + 1 = 3</a:t>
            </a:r>
            <a:endParaRPr lang="ru-RU" sz="6600" b="1" spc="300" dirty="0">
              <a:ln w="1143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6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214282" y="428604"/>
            <a:ext cx="4214842" cy="257176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 + 2 =</a:t>
            </a:r>
            <a:endParaRPr lang="ru-RU" sz="4800" b="1" dirty="0"/>
          </a:p>
        </p:txBody>
      </p:sp>
      <p:sp>
        <p:nvSpPr>
          <p:cNvPr id="3" name="10-конечная звезда 2"/>
          <p:cNvSpPr/>
          <p:nvPr/>
        </p:nvSpPr>
        <p:spPr>
          <a:xfrm>
            <a:off x="4643438" y="500042"/>
            <a:ext cx="4214842" cy="257176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 + 3 =</a:t>
            </a:r>
            <a:endParaRPr lang="ru-RU" sz="4400" b="1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4572000" y="3286124"/>
            <a:ext cx="4214842" cy="257176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10 -5 =</a:t>
            </a:r>
            <a:endParaRPr lang="ru-RU" sz="4000" b="1" dirty="0"/>
          </a:p>
        </p:txBody>
      </p:sp>
      <p:sp>
        <p:nvSpPr>
          <p:cNvPr id="5" name="10-конечная звезда 4"/>
          <p:cNvSpPr/>
          <p:nvPr/>
        </p:nvSpPr>
        <p:spPr>
          <a:xfrm>
            <a:off x="142844" y="3286124"/>
            <a:ext cx="4214842" cy="257176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  - 1 =</a:t>
            </a:r>
            <a:endParaRPr lang="ru-RU" sz="4800" b="1" dirty="0"/>
          </a:p>
        </p:txBody>
      </p:sp>
      <p:sp>
        <p:nvSpPr>
          <p:cNvPr id="6" name="Семиугольник 5"/>
          <p:cNvSpPr/>
          <p:nvPr/>
        </p:nvSpPr>
        <p:spPr>
          <a:xfrm>
            <a:off x="3143240" y="1285860"/>
            <a:ext cx="857256" cy="8572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7572396" y="1285860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3143240" y="4071942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7500958" y="4071942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Новая папка (4)\87628090428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 2\анимашки\701492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42852"/>
            <a:ext cx="6572296" cy="445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 2\анимашки\babochkia-4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11" y="863824"/>
            <a:ext cx="314325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мои документы 2\анимашки\babochkia-4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314325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14446"/>
          </a:xfrm>
        </p:spPr>
        <p:txBody>
          <a:bodyPr/>
          <a:lstStyle/>
          <a:p>
            <a:r>
              <a:rPr lang="ru-RU" b="1" dirty="0" smtClean="0"/>
              <a:t>Фея подарила Золушке платье.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680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печать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54117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5949950" cy="302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5742" name="Picture 30" descr="86917672_4127946_tumblr_lyxlow76tV1r919leo1_5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8208963" cy="5256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документы 2\анимашки\59255964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мои документы 2\анимашки\ANIMASHKI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384376" cy="533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0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документы 2\анимашки\478b798a046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85728"/>
            <a:ext cx="6786610" cy="559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мои документы 2\анимашки\cveti-3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441784"/>
            <a:ext cx="1691004" cy="141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мои документы 2\анимашки\cveti-3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99196"/>
            <a:ext cx="2100065" cy="175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мои документы 2\анимашки\cveti-3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763029"/>
            <a:ext cx="1224136" cy="12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мои документы 2\анимашки\cveti-3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79801">
            <a:off x="3713494" y="3374754"/>
            <a:ext cx="1385624" cy="14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мои документы 2\анимашки\cveti-3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867" y="1550601"/>
            <a:ext cx="1446554" cy="14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4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рагмен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7429552" cy="664371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Шарль Перро</a:t>
            </a:r>
            <a:endParaRPr lang="ru-RU" dirty="0"/>
          </a:p>
        </p:txBody>
      </p:sp>
      <p:pic>
        <p:nvPicPr>
          <p:cNvPr id="4" name="Picture 2" descr="C:\Users\User\Desktop\печать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446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572164" cy="614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мои документы 2\анимашки\cd710e8a0b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846">
            <a:off x="1406325" y="1612982"/>
            <a:ext cx="2269626" cy="4185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мои документы 2\анимашки\cveti-3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8" y="4236088"/>
            <a:ext cx="1850008" cy="1549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мои документы 2\анимашки\babochkia-4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032">
            <a:off x="2196831" y="1822691"/>
            <a:ext cx="6201586" cy="2104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i118558926_8828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500042"/>
            <a:ext cx="4189412" cy="525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89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85926"/>
            <a:ext cx="81439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b="1" dirty="0" smtClean="0"/>
              <a:t>Не зевай, быстро на вопросы отвечай!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57167"/>
            <a:ext cx="5643602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хорошо уметь читать!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86182" y="2357430"/>
            <a:ext cx="5214974" cy="328137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Золушка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093">
            <a:off x="313712" y="2522683"/>
            <a:ext cx="3355454" cy="41865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 rot="18410441">
            <a:off x="-113910" y="1547944"/>
            <a:ext cx="3226966" cy="2177935"/>
          </a:xfrm>
          <a:prstGeom prst="cloudCallout">
            <a:avLst>
              <a:gd name="adj1" fmla="val 20984"/>
              <a:gd name="adj2" fmla="val 8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мои документы 2\анимашки\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9"/>
            <a:ext cx="1535825" cy="178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95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189</Words>
  <Application>Microsoft Office PowerPoint</Application>
  <PresentationFormat>Экран (4:3)</PresentationFormat>
  <Paragraphs>36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Шарль Перро</vt:lpstr>
      <vt:lpstr>Слайд 6</vt:lpstr>
      <vt:lpstr>Слайд 7</vt:lpstr>
      <vt:lpstr>Слайд 8</vt:lpstr>
      <vt:lpstr>Как хорошо уметь читать!</vt:lpstr>
      <vt:lpstr>Слайд 10</vt:lpstr>
      <vt:lpstr>Слайд 11</vt:lpstr>
      <vt:lpstr>«От одного до десяти»</vt:lpstr>
      <vt:lpstr>Слайд 13</vt:lpstr>
      <vt:lpstr>                                        РАЗМИНКА</vt:lpstr>
      <vt:lpstr>     6 &lt; ? &lt; 8            4  &gt; ? &gt; 2                                      </vt:lpstr>
      <vt:lpstr>Слайд 16</vt:lpstr>
      <vt:lpstr>Слайд 17</vt:lpstr>
      <vt:lpstr>Слайд 18</vt:lpstr>
      <vt:lpstr>Слайд 19</vt:lpstr>
      <vt:lpstr>Фея подарила Золушке платье.</vt:lpstr>
      <vt:lpstr>Слайд 21</vt:lpstr>
      <vt:lpstr>Слайд 22</vt:lpstr>
      <vt:lpstr>СПАСИБО !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35</cp:revision>
  <dcterms:modified xsi:type="dcterms:W3CDTF">2013-04-24T10:27:41Z</dcterms:modified>
</cp:coreProperties>
</file>